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1" r:id="rId1"/>
  </p:sldMasterIdLst>
  <p:sldIdLst>
    <p:sldId id="257" r:id="rId2"/>
  </p:sldIdLst>
  <p:sldSz cx="9144000" cy="6858000" type="screen4x3"/>
  <p:notesSz cx="7099300" cy="93853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992C9FD-7983-4741-AB48-8ED0DF0C4528}" v="2" dt="2026-07-05T18:59:13.53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59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ue Grover" userId="0e880b0cf81c5510" providerId="LiveId" clId="{A2AD468C-0DDD-4EAD-A08F-D8B18AA02B4A}"/>
    <pc:docChg chg="custSel modSld">
      <pc:chgData name="Sue Grover" userId="0e880b0cf81c5510" providerId="LiveId" clId="{A2AD468C-0DDD-4EAD-A08F-D8B18AA02B4A}" dt="2026-07-05T19:01:24.745" v="49" actId="1076"/>
      <pc:docMkLst>
        <pc:docMk/>
      </pc:docMkLst>
      <pc:sldChg chg="addSp modSp mod">
        <pc:chgData name="Sue Grover" userId="0e880b0cf81c5510" providerId="LiveId" clId="{A2AD468C-0DDD-4EAD-A08F-D8B18AA02B4A}" dt="2026-07-05T19:01:24.745" v="49" actId="1076"/>
        <pc:sldMkLst>
          <pc:docMk/>
          <pc:sldMk cId="391585297" sldId="257"/>
        </pc:sldMkLst>
        <pc:spChg chg="add mod">
          <ac:chgData name="Sue Grover" userId="0e880b0cf81c5510" providerId="LiveId" clId="{A2AD468C-0DDD-4EAD-A08F-D8B18AA02B4A}" dt="2026-07-05T19:00:16.109" v="38" actId="1076"/>
          <ac:spMkLst>
            <pc:docMk/>
            <pc:sldMk cId="391585297" sldId="257"/>
            <ac:spMk id="2" creationId="{6C36D392-705D-171F-F632-BDDE91057A1D}"/>
          </ac:spMkLst>
        </pc:spChg>
        <pc:spChg chg="mod">
          <ac:chgData name="Sue Grover" userId="0e880b0cf81c5510" providerId="LiveId" clId="{A2AD468C-0DDD-4EAD-A08F-D8B18AA02B4A}" dt="2026-07-05T19:00:53.297" v="44" actId="27636"/>
          <ac:spMkLst>
            <pc:docMk/>
            <pc:sldMk cId="391585297" sldId="257"/>
            <ac:spMk id="3" creationId="{DBF2CF3C-A7D5-4D95-AAA9-3194B8804635}"/>
          </ac:spMkLst>
        </pc:spChg>
        <pc:spChg chg="mod">
          <ac:chgData name="Sue Grover" userId="0e880b0cf81c5510" providerId="LiveId" clId="{A2AD468C-0DDD-4EAD-A08F-D8B18AA02B4A}" dt="2026-07-05T19:01:06.699" v="46" actId="1076"/>
          <ac:spMkLst>
            <pc:docMk/>
            <pc:sldMk cId="391585297" sldId="257"/>
            <ac:spMk id="8" creationId="{5BAA147D-62DB-4056-A464-8DAD12176503}"/>
          </ac:spMkLst>
        </pc:spChg>
        <pc:spChg chg="mod">
          <ac:chgData name="Sue Grover" userId="0e880b0cf81c5510" providerId="LiveId" clId="{A2AD468C-0DDD-4EAD-A08F-D8B18AA02B4A}" dt="2026-07-05T19:01:24.745" v="49" actId="1076"/>
          <ac:spMkLst>
            <pc:docMk/>
            <pc:sldMk cId="391585297" sldId="257"/>
            <ac:spMk id="9" creationId="{50B145E1-8B04-488F-BE4E-B5569A5D64FE}"/>
          </ac:spMkLst>
        </pc:spChg>
        <pc:picChg chg="mod">
          <ac:chgData name="Sue Grover" userId="0e880b0cf81c5510" providerId="LiveId" clId="{A2AD468C-0DDD-4EAD-A08F-D8B18AA02B4A}" dt="2026-07-05T19:01:00.466" v="45" actId="1076"/>
          <ac:picMkLst>
            <pc:docMk/>
            <pc:sldMk cId="391585297" sldId="257"/>
            <ac:picMk id="5" creationId="{4CC25DD1-4238-42A8-A85A-65B167848C04}"/>
          </ac:picMkLst>
        </pc:picChg>
        <pc:picChg chg="mod">
          <ac:chgData name="Sue Grover" userId="0e880b0cf81c5510" providerId="LiveId" clId="{A2AD468C-0DDD-4EAD-A08F-D8B18AA02B4A}" dt="2026-07-05T19:01:11.371" v="47" actId="1076"/>
          <ac:picMkLst>
            <pc:docMk/>
            <pc:sldMk cId="391585297" sldId="257"/>
            <ac:picMk id="6" creationId="{BA6A7CD8-E1A7-4CB8-A7EF-28EDF5916D05}"/>
          </ac:picMkLst>
        </pc:picChg>
        <pc:picChg chg="mod">
          <ac:chgData name="Sue Grover" userId="0e880b0cf81c5510" providerId="LiveId" clId="{A2AD468C-0DDD-4EAD-A08F-D8B18AA02B4A}" dt="2026-07-05T19:01:13.589" v="48" actId="1076"/>
          <ac:picMkLst>
            <pc:docMk/>
            <pc:sldMk cId="391585297" sldId="257"/>
            <ac:picMk id="7" creationId="{E07AF2D7-4015-48BB-AABD-C1D4BFE4E3C3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7/5/2026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8472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7/5/2026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8127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7/5/2026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81934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7/5/2026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974435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7/5/2026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03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7/5/2026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57450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7/5/2026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64888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7/5/2026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4665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7/5/2026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6874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7/5/2026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3689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7/5/2026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7512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7/5/2026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9380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7/5/2026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115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7/5/2026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0454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7/5/2026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9703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7/5/2026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605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7/5/2026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6088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7/5/2026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607217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  <p:sldLayoutId id="2147483688" r:id="rId17"/>
  </p:sldLayoutIdLst>
  <p:hf sldNum="0" hdr="0" ftr="0" dt="0"/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9000"/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F2CF3C-A7D5-4D95-AAA9-3194B88046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6679" y="3191057"/>
            <a:ext cx="6593747" cy="1419758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US" sz="3900" b="1" dirty="0">
                <a:ln w="22225">
                  <a:solidFill>
                    <a:schemeClr val="accent1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Port of Call Reunion Concert</a:t>
            </a:r>
          </a:p>
          <a:p>
            <a:pPr algn="ctr"/>
            <a:r>
              <a:rPr lang="en-US" sz="2800" b="1" dirty="0">
                <a:ln w="22225">
                  <a:solidFill>
                    <a:schemeClr val="accent1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6:30 PM – 9:30 PM in the Eagle’s Nest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0209D2-DA92-4192-B386-F88F87AEE0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8178" y="986663"/>
            <a:ext cx="4215314" cy="220439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CC25DD1-4238-42A8-A85A-65B167848C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6873" y="4784204"/>
            <a:ext cx="1098596" cy="143576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A6A7CD8-E1A7-4CB8-A7EF-28EDF5916D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60884" y="4815481"/>
            <a:ext cx="798803" cy="14044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07AF2D7-4015-48BB-AABD-C1D4BFE4E3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09629" y="4843032"/>
            <a:ext cx="698129" cy="141671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BAA147D-62DB-4056-A464-8DAD12176503}"/>
              </a:ext>
            </a:extLst>
          </p:cNvPr>
          <p:cNvSpPr/>
          <p:nvPr/>
        </p:nvSpPr>
        <p:spPr>
          <a:xfrm>
            <a:off x="189780" y="5144294"/>
            <a:ext cx="461184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100" dirty="0">
                <a:solidFill>
                  <a:srgbClr val="FFFF00"/>
                </a:solidFill>
              </a:rPr>
              <a:t>31 years in the </a:t>
            </a:r>
            <a:br>
              <a:rPr lang="en-US" sz="2100" dirty="0">
                <a:solidFill>
                  <a:srgbClr val="FFFF00"/>
                </a:solidFill>
              </a:rPr>
            </a:br>
            <a:r>
              <a:rPr lang="en-US" sz="2100" dirty="0">
                <a:solidFill>
                  <a:srgbClr val="FFFF00"/>
                </a:solidFill>
              </a:rPr>
              <a:t>  making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0B145E1-8B04-488F-BE4E-B5569A5D64FE}"/>
              </a:ext>
            </a:extLst>
          </p:cNvPr>
          <p:cNvSpPr txBox="1"/>
          <p:nvPr/>
        </p:nvSpPr>
        <p:spPr>
          <a:xfrm>
            <a:off x="6848721" y="5089726"/>
            <a:ext cx="22477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rgbClr val="FFFF00"/>
                </a:solidFill>
              </a:rPr>
              <a:t>National Finalists in the </a:t>
            </a:r>
          </a:p>
          <a:p>
            <a:r>
              <a:rPr lang="en-US" sz="1350" dirty="0">
                <a:solidFill>
                  <a:srgbClr val="FFFF00"/>
                </a:solidFill>
              </a:rPr>
              <a:t>Jimmy Dean </a:t>
            </a:r>
          </a:p>
          <a:p>
            <a:r>
              <a:rPr lang="en-US" sz="1350" dirty="0">
                <a:solidFill>
                  <a:srgbClr val="FFFF00"/>
                </a:solidFill>
              </a:rPr>
              <a:t>True Value </a:t>
            </a:r>
          </a:p>
          <a:p>
            <a:r>
              <a:rPr lang="en-US" sz="1350" dirty="0">
                <a:solidFill>
                  <a:srgbClr val="FFFF00"/>
                </a:solidFill>
              </a:rPr>
              <a:t>Country Music Contes</a:t>
            </a:r>
            <a:r>
              <a:rPr lang="en-US" sz="1350" dirty="0">
                <a:solidFill>
                  <a:srgbClr val="FF0000"/>
                </a:solidFill>
              </a:rPr>
              <a:t>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C36D392-705D-171F-F632-BDDE91057A1D}"/>
              </a:ext>
            </a:extLst>
          </p:cNvPr>
          <p:cNvSpPr txBox="1"/>
          <p:nvPr/>
        </p:nvSpPr>
        <p:spPr>
          <a:xfrm>
            <a:off x="1716656" y="245946"/>
            <a:ext cx="55381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n w="22225">
                  <a:solidFill>
                    <a:schemeClr val="accent1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Saturday, JULY 25, 2026</a:t>
            </a:r>
            <a:endParaRPr lang="en-US" b="1" dirty="0">
              <a:ln w="22225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8529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89</TotalTime>
  <Words>38</Words>
  <Application>Microsoft Office PowerPoint</Application>
  <PresentationFormat>On-screen Show (4:3)</PresentationFormat>
  <Paragraphs>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Century Gothic</vt:lpstr>
      <vt:lpstr>Wingdings 3</vt:lpstr>
      <vt:lpstr>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Chip Beal</dc:creator>
  <cp:lastModifiedBy>Sue Grover</cp:lastModifiedBy>
  <cp:revision>9</cp:revision>
  <cp:lastPrinted>2026-07-05T18:48:38Z</cp:lastPrinted>
  <dcterms:created xsi:type="dcterms:W3CDTF">2024-07-25T15:32:57Z</dcterms:created>
  <dcterms:modified xsi:type="dcterms:W3CDTF">2026-07-05T19:01:25Z</dcterms:modified>
</cp:coreProperties>
</file>